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42" r:id="rId5"/>
    <p:sldId id="351" r:id="rId6"/>
    <p:sldId id="354" r:id="rId7"/>
    <p:sldId id="355" r:id="rId8"/>
    <p:sldId id="358" r:id="rId9"/>
    <p:sldId id="359" r:id="rId10"/>
    <p:sldId id="364" r:id="rId11"/>
    <p:sldId id="366" r:id="rId12"/>
    <p:sldId id="362" r:id="rId13"/>
    <p:sldId id="363" r:id="rId14"/>
    <p:sldId id="361" r:id="rId15"/>
    <p:sldId id="369" r:id="rId16"/>
    <p:sldId id="367" r:id="rId17"/>
    <p:sldId id="371" r:id="rId18"/>
    <p:sldId id="370" r:id="rId19"/>
    <p:sldId id="368" r:id="rId20"/>
    <p:sldId id="372" r:id="rId21"/>
    <p:sldId id="357" r:id="rId22"/>
    <p:sldId id="3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5646"/>
  </p:normalViewPr>
  <p:slideViewPr>
    <p:cSldViewPr snapToGrid="0" snapToObjects="1" showGuides="1">
      <p:cViewPr varScale="1">
        <p:scale>
          <a:sx n="65" d="100"/>
          <a:sy n="65" d="100"/>
        </p:scale>
        <p:origin x="72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fif"/><Relationship Id="rId7" Type="http://schemas.openxmlformats.org/officeDocument/2006/relationships/image" Target="../media/image12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EDI Data Charter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/>
              <a:t>via </a:t>
            </a:r>
            <a:r>
              <a:rPr lang="en-US" spc="300" dirty="0" err="1"/>
              <a:t>Plotly</a:t>
            </a:r>
            <a:r>
              <a:rPr lang="en-US" spc="300" dirty="0"/>
              <a:t>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David Pittman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281A-611F-06CB-35AC-D7E9535E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" y="79551"/>
            <a:ext cx="8578785" cy="6511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3A135-E698-3E43-5B9B-98839FD3A605}"/>
              </a:ext>
            </a:extLst>
          </p:cNvPr>
          <p:cNvSpPr txBox="1">
            <a:spLocks/>
          </p:cNvSpPr>
          <p:nvPr/>
        </p:nvSpPr>
        <p:spPr>
          <a:xfrm>
            <a:off x="8908797" y="297896"/>
            <a:ext cx="3085084" cy="1536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2) 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4DDE84-B5DA-C622-D1F6-9F1E8ABD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9104530-6654-0571-FAC8-6BE44FE8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2D43-7B36-B79C-11D5-F92A462A4D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Solution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8" y="2191831"/>
            <a:ext cx="8334727" cy="4179471"/>
          </a:xfrm>
        </p:spPr>
        <p:txBody>
          <a:bodyPr/>
          <a:lstStyle/>
          <a:p>
            <a:r>
              <a:rPr lang="en-US" sz="2800" dirty="0"/>
              <a:t>In the video on the next slide, we can see what a normal day of received 850/Purchase Orders looks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EA004B-BBEB-82B7-7248-15745E52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64" y="29495"/>
            <a:ext cx="3385136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lotlyExpress_Example1">
            <a:hlinkClick r:id="" action="ppaction://media"/>
            <a:extLst>
              <a:ext uri="{FF2B5EF4-FFF2-40B4-BE49-F238E27FC236}">
                <a16:creationId xmlns:a16="http://schemas.microsoft.com/office/drawing/2014/main" id="{AD5BC784-0A28-7AD2-23E7-FD4727A06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700778" cy="1164882"/>
          </a:xfrm>
        </p:spPr>
        <p:txBody>
          <a:bodyPr/>
          <a:lstStyle/>
          <a:p>
            <a:r>
              <a:rPr lang="en-US" sz="6000" dirty="0"/>
              <a:t>Explore 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3F32F7-E183-FD06-0525-93E1D422E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 normal day.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D14A0A-8249-C1AE-CA6A-F34D43710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71516"/>
              </p:ext>
            </p:extLst>
          </p:nvPr>
        </p:nvGraphicFramePr>
        <p:xfrm>
          <a:off x="8423275" y="5346722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22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05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9" y="2221335"/>
            <a:ext cx="8334726" cy="4179471"/>
          </a:xfrm>
        </p:spPr>
        <p:txBody>
          <a:bodyPr/>
          <a:lstStyle/>
          <a:p>
            <a:r>
              <a:rPr lang="en-US" sz="2800" dirty="0"/>
              <a:t>In the video on the next slide, we can see what an abnormal day of received 850/Purchase Orders looks like. (Note: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crosses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331A2-3D4C-20FB-A26C-D76E87B1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42" y="-1"/>
            <a:ext cx="3421358" cy="13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lotlyExpress_Example2">
            <a:hlinkClick r:id="" action="ppaction://media"/>
            <a:extLst>
              <a:ext uri="{FF2B5EF4-FFF2-40B4-BE49-F238E27FC236}">
                <a16:creationId xmlns:a16="http://schemas.microsoft.com/office/drawing/2014/main" id="{96A50237-26A4-8320-05B3-429ABCBF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308352" cy="1164882"/>
          </a:xfrm>
        </p:spPr>
        <p:txBody>
          <a:bodyPr/>
          <a:lstStyle/>
          <a:p>
            <a:r>
              <a:rPr lang="en-US" sz="6000" dirty="0"/>
              <a:t>Explore 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30950C-2502-8F93-F82C-960FBAE97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65433"/>
              </p:ext>
            </p:extLst>
          </p:nvPr>
        </p:nvGraphicFramePr>
        <p:xfrm>
          <a:off x="8423275" y="5346700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00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889F-A47B-1FDC-561A-A5C9D0F05D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an abnormal day.</a:t>
            </a:r>
          </a:p>
        </p:txBody>
      </p:sp>
    </p:spTree>
    <p:extLst>
      <p:ext uri="{BB962C8B-B14F-4D97-AF65-F5344CB8AC3E}">
        <p14:creationId xmlns:p14="http://schemas.microsoft.com/office/powerpoint/2010/main" val="1230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2" y="2678529"/>
            <a:ext cx="8544393" cy="3560247"/>
          </a:xfrm>
        </p:spPr>
        <p:txBody>
          <a:bodyPr/>
          <a:lstStyle/>
          <a:p>
            <a:r>
              <a:rPr lang="en-US" dirty="0"/>
              <a:t>What is EDI (Electronic Data Interchange)? n.d. 05 May 2023. 	&lt;https://www.edibasics.com/what-is-edi&gt;.</a:t>
            </a:r>
          </a:p>
          <a:p>
            <a:endParaRPr lang="en-US" sz="2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1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		    A graphical display of Electronic Data Interchange (EDI) messages represented by Sender, Receiver, Document Type, and Date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906A9F-1978-B123-9620-A108F7C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61" y="2465750"/>
            <a:ext cx="18671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EDI?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“Electronic Data Interchange (EDI) is the computer-to-computer exchange of business documents in a standard electronic format between business partners” (What is EDI).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EDI look like?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8B827F-5E2D-04F5-FDD6-B9265802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8973"/>
            <a:ext cx="5353665" cy="53450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767D06-BF90-A266-75AE-52749A9AC7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4809362" cy="3737019"/>
          </a:xfrm>
        </p:spPr>
        <p:txBody>
          <a:bodyPr/>
          <a:lstStyle/>
          <a:p>
            <a:r>
              <a:rPr lang="en-US" sz="2800" dirty="0"/>
              <a:t>This is an example Invoice that bills for a product or services rendered.  </a:t>
            </a:r>
          </a:p>
          <a:p>
            <a:r>
              <a:rPr lang="en-US" sz="2800" dirty="0"/>
              <a:t>For each file processed, an ST to SE segment is a “message”.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6751" y="2637142"/>
            <a:ext cx="6522062" cy="8241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on Google Cloud Platform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F67F3F4-C011-A585-1026-4C5A08CA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5" y="2521366"/>
            <a:ext cx="938629" cy="938629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A31A-061E-0789-58ED-C42D49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" y="2522662"/>
            <a:ext cx="912556" cy="93862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361E5-F495-CD60-DADA-FBE439BA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4" y="3621299"/>
            <a:ext cx="912556" cy="98833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66207-4DCE-3B9A-B153-EA7D9AA53DD5}"/>
              </a:ext>
            </a:extLst>
          </p:cNvPr>
          <p:cNvSpPr txBox="1">
            <a:spLocks/>
          </p:cNvSpPr>
          <p:nvPr/>
        </p:nvSpPr>
        <p:spPr>
          <a:xfrm>
            <a:off x="2046750" y="3764371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&amp; </a:t>
            </a:r>
            <a:r>
              <a:rPr lang="en-US" sz="2800" dirty="0" err="1"/>
              <a:t>Plotly</a:t>
            </a:r>
            <a:r>
              <a:rPr lang="en-US" sz="2800" dirty="0"/>
              <a:t> Express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4" name="Picture 13" descr="A close-up of a warning sign&#10;&#10;Description automatically generated with medium confidence">
            <a:extLst>
              <a:ext uri="{FF2B5EF4-FFF2-40B4-BE49-F238E27FC236}">
                <a16:creationId xmlns:a16="http://schemas.microsoft.com/office/drawing/2014/main" id="{FECCAC23-D191-2091-797B-FBC1939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6" y="4833068"/>
            <a:ext cx="898489" cy="93863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E57B13-6429-4404-3275-50E32E956ECE}"/>
              </a:ext>
            </a:extLst>
          </p:cNvPr>
          <p:cNvSpPr txBox="1">
            <a:spLocks/>
          </p:cNvSpPr>
          <p:nvPr/>
        </p:nvSpPr>
        <p:spPr>
          <a:xfrm>
            <a:off x="2046749" y="4877312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HTML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A39030-5AC0-464D-DE0F-28F1AB6EA668}"/>
              </a:ext>
            </a:extLst>
          </p:cNvPr>
          <p:cNvSpPr txBox="1">
            <a:spLocks/>
          </p:cNvSpPr>
          <p:nvPr/>
        </p:nvSpPr>
        <p:spPr>
          <a:xfrm>
            <a:off x="2046755" y="5877504"/>
            <a:ext cx="6197597" cy="11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Perl </a:t>
            </a:r>
            <a:r>
              <a:rPr lang="en-US" sz="1600" dirty="0"/>
              <a:t>(Practical Extraction and Reporting  Language)</a:t>
            </a:r>
            <a:br>
              <a:rPr lang="en-US" sz="1600" dirty="0"/>
            </a:br>
            <a:r>
              <a:rPr lang="en-US" sz="2800" dirty="0"/>
              <a:t>&amp; BASH </a:t>
            </a:r>
            <a:r>
              <a:rPr lang="en-US" sz="1600" dirty="0"/>
              <a:t>(Borne Again Shell)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3D9586B-5A36-DD0B-0E1B-3808F7A9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" y="5883294"/>
            <a:ext cx="892207" cy="89220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A3B87C-13A3-846F-6F27-04EC0B6F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6" y="3621299"/>
            <a:ext cx="898489" cy="9883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53FBACF-6F2E-9841-C845-0CF715EC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" y="5877504"/>
            <a:ext cx="892207" cy="8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Build Highlights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B6634A-8356-DD1F-8DE1-EC398867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1" y="1273980"/>
            <a:ext cx="893010" cy="83912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EBA13E-52BD-390C-25D2-4FA9F0C65E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Source sanitization and CSV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Perl/HTML CGI web page creation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Working with </a:t>
            </a:r>
            <a:r>
              <a:rPr lang="en-US" sz="2800" dirty="0" err="1"/>
              <a:t>Plotly</a:t>
            </a:r>
            <a:r>
              <a:rPr lang="en-US" sz="2800" dirty="0"/>
              <a:t> Express and Iterative tests</a:t>
            </a:r>
          </a:p>
        </p:txBody>
      </p:sp>
    </p:spTree>
    <p:extLst>
      <p:ext uri="{BB962C8B-B14F-4D97-AF65-F5344CB8AC3E}">
        <p14:creationId xmlns:p14="http://schemas.microsoft.com/office/powerpoint/2010/main" val="14942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Archive.pl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2746" y="792810"/>
            <a:ext cx="3439649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Dyamically</a:t>
            </a:r>
            <a:r>
              <a:rPr lang="en-US" sz="2800" dirty="0"/>
              <a:t> creates form from table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Submits collected values to generate.pl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1511F-F80B-7E5B-6A73-BFE43DF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" y="2436281"/>
            <a:ext cx="4690439" cy="4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8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Generate.pl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2351" y="0"/>
            <a:ext cx="3439649" cy="6459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Receives form values from archive.pl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Filters archive.csv based on form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Passes UUID and date to subroutine exec of line.py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 document from line.py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C317C-F82A-5AC1-6945-EEC55448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" y="2409825"/>
            <a:ext cx="5383009" cy="43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461C-9B18-387D-8526-0BCC4B69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52028"/>
            <a:ext cx="7462684" cy="6553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FB44F-2F31-4F6F-D732-BBD710B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97" y="297896"/>
            <a:ext cx="3085084" cy="1536444"/>
          </a:xfrm>
        </p:spPr>
        <p:txBody>
          <a:bodyPr/>
          <a:lstStyle/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1)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8E83AB-BE06-7FBD-115C-EEE4BC0179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6950B7-56EA-E48E-9230-FB998BE5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8D6A30-BF60-120A-F447-A6702092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184</TotalTime>
  <Words>460</Words>
  <Application>Microsoft Office PowerPoint</Application>
  <PresentationFormat>Widescreen</PresentationFormat>
  <Paragraphs>70</Paragraphs>
  <Slides>19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Package</vt:lpstr>
      <vt:lpstr>EDI Data Charter</vt:lpstr>
      <vt:lpstr>Introduction</vt:lpstr>
      <vt:lpstr>What is EDI?</vt:lpstr>
      <vt:lpstr>What does EDI look like?</vt:lpstr>
      <vt:lpstr>Technology</vt:lpstr>
      <vt:lpstr>Build Highlights</vt:lpstr>
      <vt:lpstr>Archive.pl</vt:lpstr>
      <vt:lpstr>Generate.pl</vt:lpstr>
      <vt:lpstr>Line.py (Part 1) </vt:lpstr>
      <vt:lpstr>PowerPoint Presentation</vt:lpstr>
      <vt:lpstr>Solution Demo</vt:lpstr>
      <vt:lpstr>A Normal Day</vt:lpstr>
      <vt:lpstr>PowerPoint Presentation</vt:lpstr>
      <vt:lpstr>Explore a Normal Day</vt:lpstr>
      <vt:lpstr>An Abnormal Day</vt:lpstr>
      <vt:lpstr>PowerPoint Presentation</vt:lpstr>
      <vt:lpstr>Explore an Abnormal Day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David Pittman</dc:creator>
  <cp:lastModifiedBy>David Pittman</cp:lastModifiedBy>
  <cp:revision>21</cp:revision>
  <dcterms:created xsi:type="dcterms:W3CDTF">2023-05-05T12:40:59Z</dcterms:created>
  <dcterms:modified xsi:type="dcterms:W3CDTF">2023-05-05T15:46:50Z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